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102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37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59" Type="http://schemas.openxmlformats.org/officeDocument/2006/relationships/slideLayout" Target="../slideLayouts/slideLayout291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54" Type="http://schemas.openxmlformats.org/officeDocument/2006/relationships/slideLayout" Target="../slideLayouts/slideLayout286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49" Type="http://schemas.openxmlformats.org/officeDocument/2006/relationships/slideLayout" Target="../slideLayouts/slideLayout281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56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66" Type="http://schemas.openxmlformats.org/officeDocument/2006/relationships/slideLayout" Target="../slideLayouts/slideLayout298.xml"/><Relationship Id="rId87" Type="http://schemas.openxmlformats.org/officeDocument/2006/relationships/slideLayout" Target="../slideLayouts/slideLayout319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56" Type="http://schemas.openxmlformats.org/officeDocument/2006/relationships/slideLayout" Target="../slideLayouts/slideLayout288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25" Type="http://schemas.openxmlformats.org/officeDocument/2006/relationships/slideLayout" Target="../slideLayouts/slideLayout257.xml"/><Relationship Id="rId46" Type="http://schemas.openxmlformats.org/officeDocument/2006/relationships/slideLayout" Target="../slideLayouts/slideLayout278.xml"/><Relationship Id="rId67" Type="http://schemas.openxmlformats.org/officeDocument/2006/relationships/slideLayout" Target="../slideLayouts/slideLayout299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62" Type="http://schemas.openxmlformats.org/officeDocument/2006/relationships/slideLayout" Target="../slideLayouts/slideLayout294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111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68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malRaj-12/fullstac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Chat Application and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58493359"/>
              </p:ext>
            </p:extLst>
          </p:nvPr>
        </p:nvGraphicFramePr>
        <p:xfrm>
          <a:off x="144710" y="1954818"/>
          <a:ext cx="4279525" cy="2197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Vijayaraghul.G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2115a625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Vimal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Raj.D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Vishwa.R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Teja.B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https://github.com/VimalRaj-12/fullstack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226</Words>
  <Application>Microsoft Office PowerPoint</Application>
  <PresentationFormat>On-screen Show (16:9)</PresentationFormat>
  <Paragraphs>43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Calibri</vt:lpstr>
      <vt:lpstr>EB Garamond</vt:lpstr>
      <vt:lpstr>EB Garamond Medium</vt:lpstr>
      <vt:lpstr>EB Garamond SemiBold</vt:lpstr>
      <vt:lpstr>arial</vt:lpstr>
      <vt:lpstr>Noto Sans Symbols</vt:lpstr>
      <vt:lpstr>Public Sans</vt:lpstr>
      <vt:lpstr>arial</vt:lpstr>
      <vt:lpstr>Simple Light</vt:lpstr>
      <vt:lpstr>1_Simple Light</vt:lpstr>
      <vt:lpstr>2_Simple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4</cp:revision>
  <dcterms:created xsi:type="dcterms:W3CDTF">2020-08-13T11:21:46Z</dcterms:created>
  <dcterms:modified xsi:type="dcterms:W3CDTF">2023-03-16T13:35:51Z</dcterms:modified>
</cp:coreProperties>
</file>